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215FD-5E65-40C0-9055-53A3C7139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B07FEB-EFA0-4ADD-8953-2A1AA192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766E4E-10F8-440A-AB21-1828A59C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B40E95-9400-4DD8-8C18-BD7AE9F7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CE1597-A061-4A72-A78B-93893F32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2149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1DE89-259D-40CD-8AD8-E759424C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8A158-BF2C-4250-93A3-90B086487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D83878-7E31-4CF4-8FBD-9F139B1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E1CC3A-173F-4644-A3F1-89FD1C5D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7697F-3B3E-47FE-B76F-17E8B867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114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251896-AE46-40AC-B6B9-8AAA79CF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B08010-0216-442E-9D3E-20EE30CB6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B9AD5-0FB6-4D20-AA5F-6E18E5FF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C20257-7A48-43D7-B099-377B31AA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FAFAF-A041-48DB-AADC-9BB54108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6600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DDCA8-6A4E-4819-8BAF-7C42DB3C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AF64E-081A-4D41-9A72-35A3FAC7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1A8A9-DF0A-4233-A3E2-EA68E20E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8A312A-32C0-4BC6-840A-2DFEA2A1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D8E7D2-7C7D-4F52-9E2B-6C3A1A7A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278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DB460-CFFC-42DA-8D27-C9A6F399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692A7A-A3F8-427D-B84D-F6EB9A3AB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BD6025-6EB3-45D3-AA28-7CB91613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3DD67-2980-4FA7-8548-77C89517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5BCDA-105D-44BE-865C-984EC3D1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0589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DEB8A-6E12-4593-BA36-B22827FF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D55557-4FBB-4E8A-B2E6-C2D7C2D82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81AFE6-5B74-4917-B85C-57A81CCA8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D2E7D0-7373-4C66-863D-41B40AC2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026A8D-B151-49C6-BA44-24DA7C91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579BFB-A41B-403E-813E-A5EFD70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14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5CC27-68EC-4D9D-B8A3-82E48E7D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6164B8-0A61-4F6D-915D-365AFABF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2D5B9E-86DA-48D7-A139-984CB7F3F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A0CD15-20A7-4750-8428-BE710EA5E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DE283E-537F-4C9B-8B0C-789F5A6BF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42B15C-1A4B-4636-9504-A29B29F6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A0B5DF-699C-4E8C-9875-28CEDB42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9A83A7-EC3D-45AF-B4F7-A8C63B8E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2206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3D75-4CB2-4B4B-A29E-AECEDAB1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50D42A-D28C-445D-99DD-A0F6E024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ECF57D-5AAB-436B-BBA0-BABCCC88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4F6C85-6C81-4CE0-AC0B-483AA8B0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60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C4D7C9-2F13-43AB-98DD-15F43A4B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EA2B96-9090-4649-A7BA-112EF8DD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4AF0A1-A248-47CB-BDC6-E95A2B02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8727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59F3-F4C7-4DA0-8237-4D992F89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F0F01-5189-477D-A63D-3586665A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457A6E-7736-443A-943C-A06CB6E6C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6FB653-2D63-4733-AFE1-4824BC38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C808FD-FBF4-4F0D-B9F5-C8B9EBA5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6C4143-DF49-4CEA-B270-B99B1BFC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0647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24122-A678-43A0-9857-D54B9D6E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0E138E-410D-42D5-9CEE-6C3ECF3FF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23E5F2-70A9-46C5-94AB-328F07CDE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D034B5-3093-45FF-B20A-630C71CA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005DC3-0239-4188-B8E5-50BC0433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46B786-30E7-4C0B-93BE-F1D3FDE6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4212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1C110-7AA0-407B-8B0A-FBE4FF66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CD0A9B-ADC1-4692-BA45-1B48D04FB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5B506-998C-47DF-B8BB-C60932AAA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A6B8-0152-493F-B147-374EEA89AAA4}" type="datetimeFigureOut">
              <a:rPr lang="es-EC" smtClean="0"/>
              <a:t>1/6/2021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0EA564-0160-4AEB-92E8-F38E5BA11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7F230-193C-4791-843A-003D06023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E474-21ED-4BF3-9413-93837998256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400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52A46-66D5-453B-BFF2-AEFF6A305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Bionic filtering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A048C6-4E5E-45A6-95EC-CB024589D6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Viviana Elizabeth Due</a:t>
            </a:r>
            <a:r>
              <a:rPr lang="es-MX" dirty="0" err="1"/>
              <a:t>ñas</a:t>
            </a:r>
            <a:r>
              <a:rPr lang="es-MX" dirty="0"/>
              <a:t> Chávez</a:t>
            </a:r>
          </a:p>
          <a:p>
            <a:r>
              <a:rPr lang="es-MX" dirty="0"/>
              <a:t>A01704446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1440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5ABD2-C36E-4E20-9501-D0153F3A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3832F-F033-41A9-9956-D3CD9BF4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 </a:t>
            </a:r>
            <a:r>
              <a:rPr lang="es-MX" dirty="0" err="1"/>
              <a:t>lot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calculations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performance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FBE19-B8E8-45CC-9BEB-D6CC3E06E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6399" y="2621280"/>
            <a:ext cx="6319202" cy="31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2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77FD6-CE50-4E85-8ED8-736CBEDA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Observations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1C0A5-5F38-4D56-BBF4-1312756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3680" cy="4351338"/>
          </a:xfrm>
        </p:spPr>
        <p:txBody>
          <a:bodyPr/>
          <a:lstStyle/>
          <a:p>
            <a:r>
              <a:rPr lang="es-MX" dirty="0" err="1"/>
              <a:t>Further</a:t>
            </a:r>
            <a:r>
              <a:rPr lang="es-MX" dirty="0"/>
              <a:t> </a:t>
            </a:r>
            <a:r>
              <a:rPr lang="es-MX" dirty="0" err="1"/>
              <a:t>filters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specific</a:t>
            </a:r>
            <a:r>
              <a:rPr lang="es-MX" dirty="0"/>
              <a:t> </a:t>
            </a:r>
            <a:r>
              <a:rPr lang="es-MX" dirty="0" err="1"/>
              <a:t>purposes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personalized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vision</a:t>
            </a:r>
            <a:r>
              <a:rPr lang="es-MX" dirty="0"/>
              <a:t> + </a:t>
            </a:r>
          </a:p>
          <a:p>
            <a:pPr marL="0" indent="0">
              <a:buNone/>
            </a:pPr>
            <a:r>
              <a:rPr lang="es-MX" dirty="0"/>
              <a:t>  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throughput</a:t>
            </a:r>
            <a:r>
              <a:rPr lang="es-MX" dirty="0"/>
              <a:t> + </a:t>
            </a:r>
          </a:p>
          <a:p>
            <a:pPr marL="0" indent="0">
              <a:buNone/>
            </a:pPr>
            <a:r>
              <a:rPr lang="es-MX" dirty="0"/>
              <a:t>   </a:t>
            </a:r>
            <a:r>
              <a:rPr lang="es-MX" dirty="0" err="1"/>
              <a:t>grayscale</a:t>
            </a:r>
            <a:r>
              <a:rPr lang="es-MX" dirty="0"/>
              <a:t> </a:t>
            </a:r>
            <a:r>
              <a:rPr lang="es-MX" dirty="0" err="1"/>
              <a:t>higher</a:t>
            </a:r>
            <a:r>
              <a:rPr lang="es-MX" dirty="0"/>
              <a:t> </a:t>
            </a:r>
            <a:r>
              <a:rPr lang="es-MX" dirty="0" err="1"/>
              <a:t>resolutions</a:t>
            </a:r>
            <a:r>
              <a:rPr lang="es-MX" dirty="0"/>
              <a:t> </a:t>
            </a:r>
          </a:p>
          <a:p>
            <a:pPr marL="0" indent="0">
              <a:buNone/>
            </a:pPr>
            <a:r>
              <a:rPr lang="es-MX" dirty="0"/>
              <a:t>   </a:t>
            </a:r>
            <a:r>
              <a:rPr lang="en-US" dirty="0"/>
              <a:t>=</a:t>
            </a:r>
            <a:r>
              <a:rPr lang="es-MX" dirty="0"/>
              <a:t> </a:t>
            </a:r>
            <a:r>
              <a:rPr lang="es-MX" dirty="0" err="1"/>
              <a:t>Improving</a:t>
            </a:r>
            <a:r>
              <a:rPr lang="es-MX" dirty="0"/>
              <a:t> artificial </a:t>
            </a:r>
            <a:r>
              <a:rPr lang="es-MX" dirty="0" err="1"/>
              <a:t>sight</a:t>
            </a:r>
            <a:r>
              <a:rPr lang="es-MX" dirty="0"/>
              <a:t> </a:t>
            </a:r>
            <a:endParaRPr lang="es-EC" dirty="0"/>
          </a:p>
        </p:txBody>
      </p:sp>
      <p:pic>
        <p:nvPicPr>
          <p:cNvPr id="2050" name="Picture 2" descr="GitHub - shashwb/Edge-Detection-MATLAB">
            <a:extLst>
              <a:ext uri="{FF2B5EF4-FFF2-40B4-BE49-F238E27FC236}">
                <a16:creationId xmlns:a16="http://schemas.microsoft.com/office/drawing/2014/main" id="{C8FFB837-71EC-4286-8C9C-7D436841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967252"/>
            <a:ext cx="6278880" cy="334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88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840E85-964B-431D-8712-5A0CCB8A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MX" sz="5000"/>
              <a:t>Blindness in the world</a:t>
            </a:r>
            <a:endParaRPr lang="es-EC" sz="500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2AC2E-F77C-48CD-B495-1698B58E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200" dirty="0"/>
              <a:t>Retina </a:t>
            </a:r>
            <a:r>
              <a:rPr lang="es-MX" sz="2200" dirty="0" err="1"/>
              <a:t>damages</a:t>
            </a:r>
            <a:r>
              <a:rPr lang="es-MX" sz="2200" dirty="0"/>
              <a:t>:</a:t>
            </a:r>
          </a:p>
          <a:p>
            <a:r>
              <a:rPr lang="es-MX" sz="2200" dirty="0" err="1"/>
              <a:t>Most</a:t>
            </a:r>
            <a:r>
              <a:rPr lang="es-MX" sz="2200" dirty="0"/>
              <a:t> </a:t>
            </a:r>
            <a:r>
              <a:rPr lang="es-MX" sz="2200" dirty="0" err="1"/>
              <a:t>common</a:t>
            </a:r>
            <a:r>
              <a:rPr lang="es-MX" sz="2200" dirty="0"/>
              <a:t> </a:t>
            </a:r>
            <a:r>
              <a:rPr lang="es-MX" sz="2200" dirty="0" err="1"/>
              <a:t>of</a:t>
            </a:r>
            <a:r>
              <a:rPr lang="es-MX" sz="2200" dirty="0"/>
              <a:t> </a:t>
            </a:r>
            <a:r>
              <a:rPr lang="es-MX" sz="2200" dirty="0" err="1"/>
              <a:t>childhood</a:t>
            </a:r>
            <a:r>
              <a:rPr lang="es-MX" sz="2200" dirty="0"/>
              <a:t> </a:t>
            </a:r>
            <a:r>
              <a:rPr lang="es-MX" sz="2200" dirty="0" err="1"/>
              <a:t>blindness</a:t>
            </a:r>
            <a:r>
              <a:rPr lang="es-MX" sz="2200" dirty="0"/>
              <a:t>.</a:t>
            </a:r>
          </a:p>
          <a:p>
            <a:r>
              <a:rPr lang="es-MX" sz="2200" dirty="0" err="1"/>
              <a:t>Middle</a:t>
            </a:r>
            <a:r>
              <a:rPr lang="es-MX" sz="2200" dirty="0"/>
              <a:t> and </a:t>
            </a:r>
            <a:r>
              <a:rPr lang="es-MX" sz="2200" dirty="0" err="1"/>
              <a:t>most</a:t>
            </a:r>
            <a:r>
              <a:rPr lang="es-MX" sz="2200" dirty="0"/>
              <a:t> </a:t>
            </a:r>
            <a:r>
              <a:rPr lang="es-MX" sz="2200" dirty="0" err="1"/>
              <a:t>wealthy</a:t>
            </a:r>
            <a:r>
              <a:rPr lang="es-MX" sz="2200" dirty="0"/>
              <a:t>.</a:t>
            </a:r>
          </a:p>
          <a:p>
            <a:endParaRPr lang="es-EC" sz="2200" dirty="0"/>
          </a:p>
        </p:txBody>
      </p:sp>
      <p:pic>
        <p:nvPicPr>
          <p:cNvPr id="1026" name="Picture 2" descr="Retinal Disease Statistics - Kansas City, MO Numbers, Facts, Figures">
            <a:extLst>
              <a:ext uri="{FF2B5EF4-FFF2-40B4-BE49-F238E27FC236}">
                <a16:creationId xmlns:a16="http://schemas.microsoft.com/office/drawing/2014/main" id="{7C77654D-8F05-4239-BFDE-E42B9CAF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045" y="640080"/>
            <a:ext cx="688622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8379D-FB43-4A93-955F-0A3C0A6A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MX" sz="2200" dirty="0"/>
              <a:t>Light </a:t>
            </a:r>
            <a:r>
              <a:rPr lang="es-MX" sz="2200" dirty="0" err="1"/>
              <a:t>processing</a:t>
            </a:r>
            <a:r>
              <a:rPr lang="es-MX" sz="2200" dirty="0"/>
              <a:t> </a:t>
            </a:r>
            <a:r>
              <a:rPr lang="es-MX" sz="2200" dirty="0" err="1"/>
              <a:t>for</a:t>
            </a:r>
            <a:r>
              <a:rPr lang="es-MX" sz="2200" dirty="0"/>
              <a:t> visual </a:t>
            </a:r>
            <a:r>
              <a:rPr lang="es-MX" sz="2200" dirty="0" err="1"/>
              <a:t>recognition</a:t>
            </a:r>
            <a:r>
              <a:rPr lang="es-MX" sz="2200" dirty="0"/>
              <a:t>.</a:t>
            </a:r>
          </a:p>
          <a:p>
            <a:endParaRPr lang="es-EC"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777507-44C4-4A5F-A94C-FDDF35064E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4296" y="1530477"/>
            <a:ext cx="6903720" cy="37970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DAE582-AA14-481E-B35A-451B78FC1630}"/>
              </a:ext>
            </a:extLst>
          </p:cNvPr>
          <p:cNvSpPr txBox="1"/>
          <p:nvPr/>
        </p:nvSpPr>
        <p:spPr>
          <a:xfrm>
            <a:off x="630936" y="1850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800" b="1" dirty="0"/>
              <a:t>Retina:</a:t>
            </a:r>
          </a:p>
        </p:txBody>
      </p:sp>
    </p:spTree>
    <p:extLst>
      <p:ext uri="{BB962C8B-B14F-4D97-AF65-F5344CB8AC3E}">
        <p14:creationId xmlns:p14="http://schemas.microsoft.com/office/powerpoint/2010/main" val="11525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449680-FD16-4E27-AB28-010D31051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MX" sz="2200" dirty="0"/>
              <a:t>Artificial </a:t>
            </a:r>
            <a:r>
              <a:rPr lang="es-MX" sz="2200" dirty="0" err="1"/>
              <a:t>photoreceptor</a:t>
            </a:r>
            <a:r>
              <a:rPr lang="es-MX" sz="2200" dirty="0"/>
              <a:t> </a:t>
            </a:r>
            <a:r>
              <a:rPr lang="es-MX" sz="2200" dirty="0" err="1"/>
              <a:t>cells</a:t>
            </a:r>
            <a:r>
              <a:rPr lang="es-MX" sz="2200" dirty="0"/>
              <a:t>.</a:t>
            </a:r>
          </a:p>
          <a:p>
            <a:r>
              <a:rPr lang="es-MX" sz="2200" dirty="0"/>
              <a:t>576-pixel </a:t>
            </a:r>
            <a:r>
              <a:rPr lang="es-MX" sz="2200" dirty="0" err="1"/>
              <a:t>range</a:t>
            </a:r>
            <a:r>
              <a:rPr lang="es-MX" sz="2200" dirty="0"/>
              <a:t>, </a:t>
            </a:r>
            <a:r>
              <a:rPr lang="es-MX" sz="2200" dirty="0" err="1"/>
              <a:t>grayscale</a:t>
            </a:r>
            <a:r>
              <a:rPr lang="es-MX" sz="2200" dirty="0"/>
              <a:t>.</a:t>
            </a:r>
          </a:p>
          <a:p>
            <a:endParaRPr lang="es-EC" sz="22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02F9BDD-D584-438D-9429-8186A44422E8}"/>
              </a:ext>
            </a:extLst>
          </p:cNvPr>
          <p:cNvPicPr/>
          <p:nvPr/>
        </p:nvPicPr>
        <p:blipFill rotWithShape="1">
          <a:blip r:embed="rId2"/>
          <a:srcRect t="19908" b="4436"/>
          <a:stretch/>
        </p:blipFill>
        <p:spPr bwMode="auto">
          <a:xfrm>
            <a:off x="4654296" y="1261422"/>
            <a:ext cx="6903720" cy="433515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F2D4888-4CB1-4869-B411-B57A3D5DADA0}"/>
              </a:ext>
            </a:extLst>
          </p:cNvPr>
          <p:cNvSpPr txBox="1"/>
          <p:nvPr/>
        </p:nvSpPr>
        <p:spPr>
          <a:xfrm>
            <a:off x="630936" y="1850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800" b="1" dirty="0" err="1"/>
              <a:t>Bionic</a:t>
            </a:r>
            <a:r>
              <a:rPr lang="es-MX" sz="2800" b="1" dirty="0"/>
              <a:t> </a:t>
            </a:r>
            <a:r>
              <a:rPr lang="es-MX" sz="2800" b="1" dirty="0" err="1"/>
              <a:t>eye</a:t>
            </a:r>
            <a:r>
              <a:rPr lang="es-MX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6068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BABB08-D8FA-4BB6-AC62-CE0F9DBB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image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52521D-6F63-48DE-9A59-CB942ED4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7" y="3185511"/>
            <a:ext cx="10118598" cy="2782614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177EB11-EEF7-4AE5-92F2-1C451E432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177" y="6223911"/>
            <a:ext cx="5114544" cy="378303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Grayscale 1 sample per point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12E4D114-A000-4C56-9F8F-3BB736DE4142}"/>
              </a:ext>
            </a:extLst>
          </p:cNvPr>
          <p:cNvSpPr txBox="1">
            <a:spLocks/>
          </p:cNvSpPr>
          <p:nvPr/>
        </p:nvSpPr>
        <p:spPr>
          <a:xfrm>
            <a:off x="6039231" y="6275804"/>
            <a:ext cx="5114544" cy="3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 memory, shade or color info</a:t>
            </a:r>
          </a:p>
        </p:txBody>
      </p:sp>
    </p:spTree>
    <p:extLst>
      <p:ext uri="{BB962C8B-B14F-4D97-AF65-F5344CB8AC3E}">
        <p14:creationId xmlns:p14="http://schemas.microsoft.com/office/powerpoint/2010/main" val="231416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7D1007-9CF9-4B54-880B-E2FB930E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MX" sz="4600" dirty="0" err="1"/>
              <a:t>Kernel</a:t>
            </a:r>
            <a:r>
              <a:rPr lang="es-MX" sz="4600" dirty="0"/>
              <a:t> </a:t>
            </a:r>
            <a:r>
              <a:rPr lang="es-MX" sz="4600" dirty="0" err="1"/>
              <a:t>convolution</a:t>
            </a:r>
            <a:endParaRPr lang="es-EC" sz="46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281315-4AAD-4F55-9E59-923F2C45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Application of filters.</a:t>
            </a:r>
          </a:p>
          <a:p>
            <a:r>
              <a:rPr lang="en-US" sz="2200" dirty="0"/>
              <a:t>Kernel as a weighted average.</a:t>
            </a:r>
          </a:p>
          <a:p>
            <a:r>
              <a:rPr lang="en-US" sz="2200" dirty="0"/>
              <a:t>Padding to original image.</a:t>
            </a:r>
          </a:p>
        </p:txBody>
      </p:sp>
      <p:pic>
        <p:nvPicPr>
          <p:cNvPr id="4" name="Marcador de contenido 3" descr="Padding (Machine Learning) Definition | DeepAI">
            <a:extLst>
              <a:ext uri="{FF2B5EF4-FFF2-40B4-BE49-F238E27FC236}">
                <a16:creationId xmlns:a16="http://schemas.microsoft.com/office/drawing/2014/main" id="{E56B5BF0-5607-48B1-8994-996ACF9B8EB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" t="6109" r="4790" b="1940"/>
          <a:stretch/>
        </p:blipFill>
        <p:spPr bwMode="auto">
          <a:xfrm>
            <a:off x="4541651" y="639520"/>
            <a:ext cx="6903720" cy="299880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C92414-7511-4FDE-8BEB-6C9A5570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1"/>
          <a:stretch/>
        </p:blipFill>
        <p:spPr>
          <a:xfrm>
            <a:off x="6096000" y="3827792"/>
            <a:ext cx="3600450" cy="2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549BF-89E2-4E4A-B420-113E2CED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 dirty="0"/>
              <a:t>Edge </a:t>
            </a:r>
            <a:r>
              <a:rPr lang="es-MX" dirty="0" err="1"/>
              <a:t>detection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9EC4A0-9DD6-4081-AF08-2ECA85C32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08"/>
            <a:ext cx="5471160" cy="4351338"/>
          </a:xfrm>
        </p:spPr>
        <p:txBody>
          <a:bodyPr>
            <a:normAutofit lnSpcReduction="10000"/>
          </a:bodyPr>
          <a:lstStyle/>
          <a:p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sharpe</a:t>
            </a:r>
            <a:r>
              <a:rPr lang="es-MX" dirty="0"/>
              <a:t> </a:t>
            </a:r>
            <a:r>
              <a:rPr lang="es-MX" dirty="0" err="1"/>
              <a:t>changes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intensities</a:t>
            </a:r>
            <a:r>
              <a:rPr lang="es-MX" dirty="0"/>
              <a:t>.</a:t>
            </a:r>
          </a:p>
          <a:p>
            <a:r>
              <a:rPr lang="es-MX" dirty="0"/>
              <a:t>2 </a:t>
            </a:r>
            <a:r>
              <a:rPr lang="es-MX" dirty="0" err="1"/>
              <a:t>gradients</a:t>
            </a:r>
            <a:r>
              <a:rPr lang="es-MX" dirty="0"/>
              <a:t>: </a:t>
            </a:r>
          </a:p>
          <a:p>
            <a:pPr marL="0" indent="0">
              <a:buNone/>
            </a:pPr>
            <a:r>
              <a:rPr lang="es-MX" dirty="0"/>
              <a:t>   X- vertical</a:t>
            </a:r>
          </a:p>
          <a:p>
            <a:pPr marL="0" indent="0">
              <a:buNone/>
            </a:pPr>
            <a:r>
              <a:rPr lang="es-MX" dirty="0"/>
              <a:t>   Y- horizontal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No </a:t>
            </a:r>
            <a:r>
              <a:rPr lang="es-MX" dirty="0" err="1"/>
              <a:t>changes</a:t>
            </a:r>
            <a:r>
              <a:rPr lang="es-MX" dirty="0"/>
              <a:t>, </a:t>
            </a:r>
            <a:r>
              <a:rPr lang="es-MX" dirty="0" err="1"/>
              <a:t>opposite</a:t>
            </a:r>
            <a:r>
              <a:rPr lang="es-MX" dirty="0"/>
              <a:t> </a:t>
            </a:r>
            <a:r>
              <a:rPr lang="es-MX" dirty="0" err="1"/>
              <a:t>signs</a:t>
            </a:r>
            <a:r>
              <a:rPr lang="es-MX" dirty="0"/>
              <a:t> </a:t>
            </a:r>
            <a:r>
              <a:rPr lang="es-MX" dirty="0" err="1"/>
              <a:t>turn</a:t>
            </a:r>
            <a:r>
              <a:rPr lang="es-MX" dirty="0"/>
              <a:t> 0.</a:t>
            </a:r>
          </a:p>
          <a:p>
            <a:pPr marL="0" indent="0">
              <a:buNone/>
            </a:pPr>
            <a:r>
              <a:rPr lang="en-US" dirty="0"/>
              <a:t>|G|</a:t>
            </a:r>
            <a:r>
              <a:rPr lang="es-MX" dirty="0"/>
              <a:t> - Magnitud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89BF90-0456-40AF-B8ED-B5F1E589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85" y="1126809"/>
            <a:ext cx="6680770" cy="30826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2A5887-5D6F-4C51-8AF6-F1F86468B420}"/>
              </a:ext>
            </a:extLst>
          </p:cNvPr>
          <p:cNvPicPr/>
          <p:nvPr/>
        </p:nvPicPr>
        <p:blipFill rotWithShape="1">
          <a:blip r:embed="rId3"/>
          <a:srcRect l="9546" t="5121" r="6114" b="67568"/>
          <a:stretch/>
        </p:blipFill>
        <p:spPr bwMode="auto">
          <a:xfrm>
            <a:off x="2148840" y="5731192"/>
            <a:ext cx="1981200" cy="384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715D9C-B8AD-424E-A2B7-F6178437D64E}"/>
              </a:ext>
            </a:extLst>
          </p:cNvPr>
          <p:cNvPicPr/>
          <p:nvPr/>
        </p:nvPicPr>
        <p:blipFill rotWithShape="1">
          <a:blip r:embed="rId3"/>
          <a:srcRect l="9205" t="72266" r="11597" b="2135"/>
          <a:stretch/>
        </p:blipFill>
        <p:spPr bwMode="auto">
          <a:xfrm>
            <a:off x="2148840" y="6328885"/>
            <a:ext cx="1860550" cy="360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53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5626D8-C64F-4946-A707-919B5F2AC0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8840" y="243840"/>
            <a:ext cx="5666740" cy="615696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3A9FA9A-63F9-4745-AB8B-7669FE9A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 dirty="0" err="1"/>
              <a:t>Solution</a:t>
            </a:r>
            <a:r>
              <a:rPr lang="es-MX" dirty="0"/>
              <a:t>- Flow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program</a:t>
            </a:r>
            <a:endParaRPr lang="es-EC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B1004FC-62E7-41F7-B88A-543CA8DE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764"/>
            <a:ext cx="5666740" cy="3410712"/>
          </a:xfrm>
        </p:spPr>
        <p:txBody>
          <a:bodyPr anchor="t">
            <a:normAutofit fontScale="77500" lnSpcReduction="20000"/>
          </a:bodyPr>
          <a:lstStyle/>
          <a:p>
            <a:r>
              <a:rPr lang="es-MX" sz="2200" dirty="0" err="1"/>
              <a:t>Capture.set</a:t>
            </a:r>
            <a:r>
              <a:rPr lang="es-MX" sz="2200" dirty="0"/>
              <a:t>() 640x480</a:t>
            </a:r>
          </a:p>
          <a:p>
            <a:r>
              <a:rPr lang="es-MX" sz="2200" dirty="0" err="1"/>
              <a:t>VideoCapture</a:t>
            </a:r>
            <a:r>
              <a:rPr lang="es-MX" sz="2200" dirty="0"/>
              <a:t>(0)</a:t>
            </a:r>
          </a:p>
          <a:p>
            <a:r>
              <a:rPr lang="es-MX" sz="2200" dirty="0"/>
              <a:t>Mat </a:t>
            </a:r>
            <a:r>
              <a:rPr lang="es-MX" sz="2200" dirty="0" err="1"/>
              <a:t>class</a:t>
            </a:r>
            <a:r>
              <a:rPr lang="es-MX" sz="2200" dirty="0"/>
              <a:t>, n-</a:t>
            </a:r>
            <a:r>
              <a:rPr lang="es-MX" sz="2200" dirty="0" err="1"/>
              <a:t>dim</a:t>
            </a:r>
            <a:r>
              <a:rPr lang="es-MX" sz="2200" dirty="0"/>
              <a:t> array</a:t>
            </a:r>
          </a:p>
          <a:p>
            <a:pPr marL="0" indent="0">
              <a:buNone/>
            </a:pPr>
            <a:r>
              <a:rPr lang="es-MX" sz="2200" dirty="0"/>
              <a:t>(single </a:t>
            </a:r>
            <a:r>
              <a:rPr lang="es-MX" sz="2200" dirty="0" err="1"/>
              <a:t>channel</a:t>
            </a:r>
            <a:r>
              <a:rPr lang="es-MX" sz="2200" dirty="0"/>
              <a:t> 8 bits- </a:t>
            </a:r>
            <a:r>
              <a:rPr lang="es-MX" sz="2200" dirty="0" err="1"/>
              <a:t>grayscale</a:t>
            </a:r>
            <a:r>
              <a:rPr lang="es-MX" sz="2200" dirty="0"/>
              <a:t>)</a:t>
            </a:r>
          </a:p>
          <a:p>
            <a:r>
              <a:rPr lang="es-MX" sz="2200" dirty="0"/>
              <a:t>Mat </a:t>
            </a:r>
            <a:r>
              <a:rPr lang="es-MX" sz="2200" dirty="0" err="1"/>
              <a:t>instance</a:t>
            </a:r>
            <a:r>
              <a:rPr lang="es-MX" sz="2200" dirty="0"/>
              <a:t> per </a:t>
            </a:r>
            <a:r>
              <a:rPr lang="es-MX" sz="2200" dirty="0" err="1"/>
              <a:t>result</a:t>
            </a:r>
            <a:r>
              <a:rPr lang="es-MX" sz="2200" dirty="0"/>
              <a:t>.</a:t>
            </a:r>
          </a:p>
          <a:p>
            <a:r>
              <a:rPr lang="es-MX" sz="2200" dirty="0"/>
              <a:t>RGB2GRAY- 0.299/0.587/0.114</a:t>
            </a:r>
          </a:p>
          <a:p>
            <a:r>
              <a:rPr lang="es-MX" sz="2200" dirty="0" err="1"/>
              <a:t>boxFilter_host</a:t>
            </a:r>
            <a:r>
              <a:rPr lang="es-MX" sz="2200" dirty="0"/>
              <a:t>/</a:t>
            </a:r>
            <a:r>
              <a:rPr lang="es-MX" sz="2200" dirty="0" err="1"/>
              <a:t>device</a:t>
            </a:r>
            <a:r>
              <a:rPr lang="es-MX" sz="2200" dirty="0"/>
              <a:t>() 3x3 </a:t>
            </a:r>
            <a:r>
              <a:rPr lang="es-MX" sz="2200" dirty="0" err="1"/>
              <a:t>kernel</a:t>
            </a:r>
            <a:r>
              <a:rPr lang="es-MX" sz="2200" dirty="0"/>
              <a:t>- 1s</a:t>
            </a:r>
          </a:p>
          <a:p>
            <a:r>
              <a:rPr lang="es-MX" sz="2200" dirty="0" err="1"/>
              <a:t>sobelFilter_host</a:t>
            </a:r>
            <a:r>
              <a:rPr lang="es-MX" sz="2200" dirty="0"/>
              <a:t>/</a:t>
            </a:r>
            <a:r>
              <a:rPr lang="es-MX" sz="2200" dirty="0" err="1"/>
              <a:t>device</a:t>
            </a:r>
            <a:r>
              <a:rPr lang="es-MX" sz="2200" dirty="0"/>
              <a:t>() 3x3 – 2 </a:t>
            </a:r>
            <a:r>
              <a:rPr lang="es-MX" sz="2200" dirty="0" err="1"/>
              <a:t>kernels</a:t>
            </a:r>
            <a:endParaRPr lang="es-MX" sz="2200" dirty="0"/>
          </a:p>
          <a:p>
            <a:r>
              <a:rPr lang="es-MX" sz="2200" dirty="0" err="1"/>
              <a:t>cvshowImage</a:t>
            </a:r>
            <a:r>
              <a:rPr lang="es-MX" sz="2200" dirty="0"/>
              <a:t>() </a:t>
            </a:r>
            <a:r>
              <a:rPr lang="es-MX" sz="2200" dirty="0" err="1"/>
              <a:t>display</a:t>
            </a:r>
            <a:r>
              <a:rPr lang="es-MX" sz="2200" dirty="0"/>
              <a:t> Mat</a:t>
            </a:r>
          </a:p>
          <a:p>
            <a:r>
              <a:rPr lang="es-MX" sz="2200" dirty="0"/>
              <a:t>ESC- </a:t>
            </a:r>
            <a:r>
              <a:rPr lang="es-MX" sz="2200" dirty="0" err="1"/>
              <a:t>exit</a:t>
            </a:r>
            <a:r>
              <a:rPr lang="es-MX" sz="2200" dirty="0"/>
              <a:t> window</a:t>
            </a:r>
          </a:p>
          <a:p>
            <a:r>
              <a:rPr lang="es-MX" sz="2200" dirty="0"/>
              <a:t>Deleting </a:t>
            </a:r>
            <a:r>
              <a:rPr lang="es-MX" sz="2200" dirty="0" err="1"/>
              <a:t>memory</a:t>
            </a:r>
            <a:r>
              <a:rPr lang="es-MX" sz="2200" dirty="0"/>
              <a:t> </a:t>
            </a:r>
            <a:r>
              <a:rPr lang="es-MX" sz="2200" dirty="0" err="1"/>
              <a:t>allocated</a:t>
            </a:r>
            <a:endParaRPr lang="es-MX" sz="2200" dirty="0"/>
          </a:p>
          <a:p>
            <a:endParaRPr lang="es-MX" sz="2200" dirty="0"/>
          </a:p>
          <a:p>
            <a:endParaRPr lang="es-EC" sz="2200" dirty="0"/>
          </a:p>
        </p:txBody>
      </p:sp>
    </p:spTree>
    <p:extLst>
      <p:ext uri="{BB962C8B-B14F-4D97-AF65-F5344CB8AC3E}">
        <p14:creationId xmlns:p14="http://schemas.microsoft.com/office/powerpoint/2010/main" val="126160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9C95-25EF-429D-B1A8-B887453C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Filtering</a:t>
            </a:r>
            <a:r>
              <a:rPr lang="es-MX" dirty="0"/>
              <a:t> results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7A455F-5E1E-45DE-8F57-12945F064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5400040" cy="28508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7E8580-BC70-4155-9B06-4ECD0F5047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3741895"/>
            <a:ext cx="6159500" cy="28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8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203</Words>
  <Application>Microsoft Office PowerPoint</Application>
  <PresentationFormat>Panorámica</PresentationFormat>
  <Paragraphs>50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Bionic filtering</vt:lpstr>
      <vt:lpstr>Blindness in the world</vt:lpstr>
      <vt:lpstr>Presentación de PowerPoint</vt:lpstr>
      <vt:lpstr>Presentación de PowerPoint</vt:lpstr>
      <vt:lpstr>Digital image</vt:lpstr>
      <vt:lpstr>Kernel convolution</vt:lpstr>
      <vt:lpstr>Edge detection</vt:lpstr>
      <vt:lpstr>Solution- Flow of program</vt:lpstr>
      <vt:lpstr>Filtering results</vt:lpstr>
      <vt:lpstr>Results</vt:lpstr>
      <vt:lpstr>Observations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Bionic filtering</dc:title>
  <dc:creator>Viviana Elizabeth Dueñas Chávez</dc:creator>
  <cp:lastModifiedBy>Viviana Elizabeth Dueñas Chávez</cp:lastModifiedBy>
  <cp:revision>5</cp:revision>
  <dcterms:created xsi:type="dcterms:W3CDTF">2021-06-01T16:11:50Z</dcterms:created>
  <dcterms:modified xsi:type="dcterms:W3CDTF">2021-06-01T16:55:34Z</dcterms:modified>
</cp:coreProperties>
</file>